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Libre Baskerville" panose="02020500000000000000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Bold" panose="020B0806030504020204" charset="0"/>
      <p:regular r:id="rId3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462" autoAdjust="0"/>
  </p:normalViewPr>
  <p:slideViewPr>
    <p:cSldViewPr snapToGrid="0" snapToObjects="1">
      <p:cViewPr varScale="1">
        <p:scale>
          <a:sx n="83" d="100"/>
          <a:sy n="83" d="100"/>
        </p:scale>
        <p:origin x="4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92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https://steam.oxxostudio.tw/category/python/example/flask.html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Getting Started with Flask: A Beginner's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the world of web development with Flask! This lightweight Python framework makes it easy to build websites and web services with just a few lines of code.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5552122"/>
            <a:ext cx="42475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Feng-Cheng Lin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7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58" y="2670096"/>
            <a:ext cx="5717738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Configuring Port Settings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2458" y="3479363"/>
            <a:ext cx="4351853" cy="1288137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787360" y="3654266"/>
            <a:ext cx="21875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Default Settings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7360" y="4032528"/>
            <a:ext cx="4002048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default, Flask runs on 127.0.0.1 (localhost) and port 5000.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5139214" y="3479363"/>
            <a:ext cx="4351853" cy="1288137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5314117" y="3654266"/>
            <a:ext cx="21875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 Port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314117" y="4032528"/>
            <a:ext cx="400204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Change the port with: app.run(port=5555)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9665970" y="3479363"/>
            <a:ext cx="4351853" cy="1288137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9840873" y="3654266"/>
            <a:ext cx="21875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 Host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840873" y="4032528"/>
            <a:ext cx="4002048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your machine's IP with: app.run(host="0.0.0.0")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2458" y="4964311"/>
            <a:ext cx="13405485" cy="2782729"/>
          </a:xfrm>
          <a:prstGeom prst="roundRect">
            <a:avLst>
              <a:gd name="adj" fmla="val 943"/>
            </a:avLst>
          </a:prstGeom>
          <a:solidFill>
            <a:srgbClr val="D7D6F5"/>
          </a:solidFill>
          <a:ln/>
        </p:spPr>
      </p:sp>
      <p:sp>
        <p:nvSpPr>
          <p:cNvPr id="14" name="Shape 11"/>
          <p:cNvSpPr/>
          <p:nvPr/>
        </p:nvSpPr>
        <p:spPr>
          <a:xfrm>
            <a:off x="603766" y="4964311"/>
            <a:ext cx="13422868" cy="2782729"/>
          </a:xfrm>
          <a:prstGeom prst="roundRect">
            <a:avLst>
              <a:gd name="adj" fmla="val 943"/>
            </a:avLst>
          </a:prstGeom>
          <a:solidFill>
            <a:srgbClr val="D7D6F5"/>
          </a:solidFill>
          <a:ln/>
        </p:spPr>
      </p:sp>
      <p:sp>
        <p:nvSpPr>
          <p:cNvPr id="15" name="Text 12"/>
          <p:cNvSpPr/>
          <p:nvPr/>
        </p:nvSpPr>
        <p:spPr>
          <a:xfrm>
            <a:off x="778669" y="5095518"/>
            <a:ext cx="13073063" cy="2520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flask import Flask
app = Flask(__name__)
@app.route("/")
def home():
    return "hello world"
app.run(host="0.0.0.0", port=5555)
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5895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Using URL Variables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58579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358509"/>
            <a:ext cx="1980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Basic variable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848928"/>
            <a:ext cx="1980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@app.route("/")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00609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778806"/>
            <a:ext cx="2422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 conversion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269224"/>
            <a:ext cx="24223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@app.route("/")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426393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199102"/>
            <a:ext cx="1879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Path variable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689521"/>
            <a:ext cx="18790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@app.route("/")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URL variables make your routes dynamic. Access the variable value as a parameter in your function: def show_user(id): return f"User {id}"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29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 Converters for URL Variables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0668"/>
            <a:ext cx="7556421" cy="5005864"/>
          </a:xfrm>
          <a:prstGeom prst="roundRect">
            <a:avLst>
              <a:gd name="adj" fmla="val 6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9828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6419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64199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6419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14860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29231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Default. Text without slashes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29231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/user/&lt;string:name&gt;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16183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3055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3055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integers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3055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/post/&lt;int:id&gt;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81214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49558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float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495585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floating point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495585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/rating/&lt;float:score&gt;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82537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9690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96907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including slashes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9690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/docs/&lt;path:filename&gt;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83859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9057" y="69823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uuid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546038" y="698230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UUID strings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059210" y="69823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/user/&lt;uuid:id&gt;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8303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Reading Request Parameters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Request object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40596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with: from flask import request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 parameters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9740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with: request.args.get('param')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 data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38030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with: request.form.get('field')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request object contains all data sent by the client. For URL parameters like "?name=John&amp;age=25", use request.args.get('name') to get "John".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3949"/>
            <a:ext cx="7475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 and POST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9703"/>
            <a:ext cx="3276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 Request Example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999184"/>
            <a:ext cx="6244709" cy="3243263"/>
          </a:xfrm>
          <a:prstGeom prst="roundRect">
            <a:avLst>
              <a:gd name="adj" fmla="val 1049"/>
            </a:avLst>
          </a:prstGeom>
          <a:solidFill>
            <a:srgbClr val="D7D6F5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999184"/>
            <a:ext cx="6267331" cy="3243263"/>
          </a:xfrm>
          <a:prstGeom prst="roundRect">
            <a:avLst>
              <a:gd name="adj" fmla="val 1049"/>
            </a:avLst>
          </a:prstGeom>
          <a:solidFill>
            <a:srgbClr val="D7D6F5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169206"/>
            <a:ext cx="58137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@app.route('/')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home():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name = request.args.get('name')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f"Hello, {name}!"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URL: example.com/?name=John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Hello, John!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389703"/>
            <a:ext cx="3468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 Request Example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2999184"/>
            <a:ext cx="6244709" cy="3243263"/>
          </a:xfrm>
          <a:prstGeom prst="roundRect">
            <a:avLst>
              <a:gd name="adj" fmla="val 1049"/>
            </a:avLst>
          </a:prstGeom>
          <a:solidFill>
            <a:srgbClr val="D7D6F5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2999184"/>
            <a:ext cx="6267331" cy="3243263"/>
          </a:xfrm>
          <a:prstGeom prst="roundRect">
            <a:avLst>
              <a:gd name="adj" fmla="val 1049"/>
            </a:avLst>
          </a:prstGeom>
          <a:solidFill>
            <a:srgbClr val="D7D6F5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169206"/>
            <a:ext cx="58137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@app.route('/', methods=['POST'])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home():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name = request.form.get('name')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f"Hello, {name}!"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Form submission with name=John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Hello, John!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752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requests are good for search parameters and filters. POST requests are better for form submissions and sensitive data.</a:t>
            </a:r>
            <a:endParaRPr lang="en-US" sz="175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FA23A23-0550-4919-8424-CC7731C51BEF}"/>
              </a:ext>
            </a:extLst>
          </p:cNvPr>
          <p:cNvSpPr txBox="1"/>
          <p:nvPr/>
        </p:nvSpPr>
        <p:spPr>
          <a:xfrm>
            <a:off x="732916" y="7115651"/>
            <a:ext cx="73152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import requests</a:t>
            </a:r>
          </a:p>
          <a:p>
            <a:r>
              <a:rPr lang="zh-TW" altLang="en-US" dirty="0"/>
              <a:t>web = requests.post('http://127.0.0.1:5000/')  # </a:t>
            </a:r>
            <a:r>
              <a:rPr lang="en-US" altLang="zh-TW" dirty="0"/>
              <a:t>Use</a:t>
            </a:r>
            <a:r>
              <a:rPr lang="zh-TW" altLang="en-US" dirty="0"/>
              <a:t> post </a:t>
            </a:r>
            <a:r>
              <a:rPr lang="en-US" altLang="zh-TW" dirty="0"/>
              <a:t>method</a:t>
            </a:r>
          </a:p>
          <a:p>
            <a:r>
              <a:rPr lang="zh-TW" altLang="en-US" dirty="0"/>
              <a:t>print(web.text)    # </a:t>
            </a:r>
            <a:r>
              <a:rPr lang="en-US" altLang="zh-TW" dirty="0"/>
              <a:t>read and print the attribute of </a:t>
            </a:r>
            <a:r>
              <a:rPr lang="zh-TW" altLang="en-US" dirty="0"/>
              <a:t>text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951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Using HTML Templates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3638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a templates folder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a 'templates' directory in your project root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4072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HTML template files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HTML files with Jinja2 placeholders like {{ name }}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3590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 render_template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flask import render_template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3131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Render with variables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render_template('index.html', name=username)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458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3336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Jinja2 Template Syntax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892850"/>
            <a:ext cx="835032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9349621" y="1408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Variables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883235" y="1653897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double curly braces: {{ variable }}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5883235" y="2232184"/>
            <a:ext cx="835032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9349621" y="27480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Conditionals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883235" y="2993231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{% if condition %} content {% endif %}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883235" y="3571518"/>
            <a:ext cx="835032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9349621" y="40874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Loops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883235" y="4332565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{% for item in items %} {{ item }} {% endfor %}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5883235" y="4910852"/>
            <a:ext cx="835032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9280684" y="5426750"/>
            <a:ext cx="155531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Template inheritance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883235" y="567189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{% extends "base.html" %} {% block content %}{% endblock %}</a:t>
            </a:r>
            <a:endParaRPr lang="en-US" sz="850" dirty="0"/>
          </a:p>
        </p:txBody>
      </p:sp>
      <p:sp>
        <p:nvSpPr>
          <p:cNvPr id="16" name="Shape 13"/>
          <p:cNvSpPr/>
          <p:nvPr/>
        </p:nvSpPr>
        <p:spPr>
          <a:xfrm>
            <a:off x="5883235" y="5980867"/>
            <a:ext cx="8350329" cy="2165985"/>
          </a:xfrm>
          <a:prstGeom prst="roundRect">
            <a:avLst>
              <a:gd name="adj" fmla="val 785"/>
            </a:avLst>
          </a:prstGeom>
          <a:solidFill>
            <a:srgbClr val="D7D6F5"/>
          </a:solidFill>
          <a:ln/>
        </p:spPr>
      </p:sp>
      <p:sp>
        <p:nvSpPr>
          <p:cNvPr id="17" name="Shape 14"/>
          <p:cNvSpPr/>
          <p:nvPr/>
        </p:nvSpPr>
        <p:spPr>
          <a:xfrm>
            <a:off x="5877639" y="5980867"/>
            <a:ext cx="8361521" cy="2165985"/>
          </a:xfrm>
          <a:prstGeom prst="roundRect">
            <a:avLst>
              <a:gd name="adj" fmla="val 785"/>
            </a:avLst>
          </a:prstGeom>
          <a:solidFill>
            <a:srgbClr val="D7D6F5"/>
          </a:solidFill>
          <a:ln/>
        </p:spPr>
      </p:sp>
      <p:sp>
        <p:nvSpPr>
          <p:cNvPr id="18" name="Text 15"/>
          <p:cNvSpPr/>
          <p:nvPr/>
        </p:nvSpPr>
        <p:spPr>
          <a:xfrm>
            <a:off x="5990987" y="6065877"/>
            <a:ext cx="8134826" cy="1995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&lt;!-- Example template file: hello.html --&gt;
&lt;html&gt;
  &lt;body&gt;
    {% if name %}
      &lt;h1&gt;Hello, {{ name }}!&lt;/h1&gt;
    {% else %}
      &lt;h1&gt;Hello, World!&lt;/h1&gt;
    {% endif %}
  &lt;/body&gt;
&lt;/html&gt;
</a:t>
            </a:r>
            <a:endParaRPr lang="en-US" sz="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1788200"/>
            <a:ext cx="8270081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 in Your Flask Journey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2" y="2935605"/>
            <a:ext cx="2517577" cy="251757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27" y="2935605"/>
            <a:ext cx="2517577" cy="251757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352" y="2935605"/>
            <a:ext cx="2517577" cy="251757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877" y="2935605"/>
            <a:ext cx="2517577" cy="2517577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9402" y="2935605"/>
            <a:ext cx="2517577" cy="2517577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95682" y="5805607"/>
            <a:ext cx="13239036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 that you've mastered the basics, explore advanced topics like database integration with SQLAlchemy, RESTful API development, deployment strategies, authentication systems, and frontend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Flask?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74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01680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974294"/>
            <a:ext cx="3497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Lightweight Framework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4647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 is a micro web framework that provides essential functionalities with minimal setup.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941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Routing Capabilities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map URLs to specific functions in your application.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Template Support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98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dynamic HTML pages using the built-in templating engine.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705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748463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705957"/>
            <a:ext cx="3322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Authorization Features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963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secure applications with authentication and authorization.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Installing Flask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6483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5763458"/>
            <a:ext cx="3642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Check your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5387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 is pre-installed in environments like Google Colab and Anaconda.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4856202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Install using pip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591359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local installations, use the command: pip install Flask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516041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08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Verify installation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57343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Flask in Python to ensure it's properly installed.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34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Colab users, remember you'll need ngrok to access Flask apps. Anaconda Jupyter is recommended for beginners.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3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3373041"/>
            <a:ext cx="552735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Importing Flask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7" y="4395430"/>
            <a:ext cx="3270647" cy="8842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4767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 the library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94767" y="6089333"/>
            <a:ext cx="282868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flask import Flask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434" y="4395430"/>
            <a:ext cx="3270766" cy="8842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5414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app object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65414" y="6089333"/>
            <a:ext cx="282880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 = Flask(__name__)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95430"/>
            <a:ext cx="3270647" cy="884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routes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6180" y="6089333"/>
            <a:ext cx="282868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@app.route("/")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847" y="4395430"/>
            <a:ext cx="3270766" cy="8842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6827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Run the app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6827" y="6089333"/>
            <a:ext cx="282880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app.run()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73787" y="6912769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Flask import statement is your first step toward creating web applications. You can import the entire library or specific components as needed.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7908"/>
            <a:ext cx="901332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Creating Your First Web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18648"/>
            <a:ext cx="7556421" cy="3969067"/>
          </a:xfrm>
          <a:prstGeom prst="roundRect">
            <a:avLst>
              <a:gd name="adj" fmla="val 857"/>
            </a:avLst>
          </a:prstGeom>
          <a:solidFill>
            <a:srgbClr val="D7D6F5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518648"/>
            <a:ext cx="7579043" cy="3969067"/>
          </a:xfrm>
          <a:prstGeom prst="roundRect">
            <a:avLst>
              <a:gd name="adj" fmla="val 857"/>
            </a:avLst>
          </a:prstGeom>
          <a:solidFill>
            <a:srgbClr val="D7D6F5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688669"/>
            <a:ext cx="71254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flask import Flask   # Import Flask
app = Flask(__name__)     # Create app object
@app.route("/")           # Define route
def home():               # Function for route
    return "hello world"
app.run()                 # Run the app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428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simple code creates a basic web service that displays "hello world" when you access the local server at 127.0.0.1:5000.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9F45D2D-EB90-4BB2-85C4-112AA81D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6" y="4281505"/>
            <a:ext cx="6944694" cy="26959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D950CCE-EADA-454A-9147-FE0696587109}"/>
              </a:ext>
            </a:extLst>
          </p:cNvPr>
          <p:cNvSpPr txBox="1"/>
          <p:nvPr/>
        </p:nvSpPr>
        <p:spPr>
          <a:xfrm>
            <a:off x="507146" y="777997"/>
            <a:ext cx="8221916" cy="317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000" dirty="0"/>
              <a:t>from flask import Flask   # Import Flask</a:t>
            </a:r>
          </a:p>
          <a:p>
            <a:endParaRPr lang="zh-TW" altLang="en-US" sz="2000" dirty="0"/>
          </a:p>
          <a:p>
            <a:r>
              <a:rPr lang="zh-TW" altLang="en-US" sz="2000" dirty="0"/>
              <a:t>app = Flask(__name__)     # Create app object</a:t>
            </a:r>
          </a:p>
          <a:p>
            <a:endParaRPr lang="zh-TW" altLang="en-US" sz="2000" dirty="0"/>
          </a:p>
          <a:p>
            <a:r>
              <a:rPr lang="zh-TW" altLang="en-US" sz="2000" dirty="0"/>
              <a:t>@app.route("/")           # Define route</a:t>
            </a:r>
          </a:p>
          <a:p>
            <a:r>
              <a:rPr lang="zh-TW" altLang="en-US" sz="2000" dirty="0"/>
              <a:t>def home():               # Function for route</a:t>
            </a:r>
          </a:p>
          <a:p>
            <a:r>
              <a:rPr lang="zh-TW" altLang="en-US" sz="2000" dirty="0"/>
              <a:t>    return "hello world"</a:t>
            </a:r>
          </a:p>
          <a:p>
            <a:endParaRPr lang="zh-TW" altLang="en-US" sz="2000" dirty="0"/>
          </a:p>
          <a:p>
            <a:r>
              <a:rPr lang="zh-TW" altLang="en-US" sz="2000" dirty="0"/>
              <a:t>app.run()                 # Run the app</a:t>
            </a:r>
          </a:p>
          <a:p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41D271-224A-4EF7-82DF-447C4A27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141" y="4599287"/>
            <a:ext cx="6746636" cy="16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9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451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Routes and Requests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the route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@app.route("/") to specify which URL path triggers the function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the function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 a function that returns HTML content to be displayed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 the URL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 the specified URL to trigger the function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See the result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browser displays the HTML returned by your function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799"/>
            <a:ext cx="9388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Setting GET and POST Methods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8554"/>
            <a:ext cx="3237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 Method (Default)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99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when requesting data from the server.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66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Parameters are visible in the URL.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484727"/>
            <a:ext cx="6244709" cy="1428750"/>
          </a:xfrm>
          <a:prstGeom prst="roundRect">
            <a:avLst>
              <a:gd name="adj" fmla="val 2381"/>
            </a:avLst>
          </a:prstGeom>
          <a:solidFill>
            <a:srgbClr val="D7D6F5"/>
          </a:solidFill>
          <a:ln/>
        </p:spPr>
      </p:sp>
      <p:sp>
        <p:nvSpPr>
          <p:cNvPr id="7" name="Shape 5"/>
          <p:cNvSpPr/>
          <p:nvPr/>
        </p:nvSpPr>
        <p:spPr>
          <a:xfrm>
            <a:off x="782479" y="4484727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D7D6F5"/>
          </a:solidFill>
          <a:ln/>
        </p:spPr>
      </p:sp>
      <p:sp>
        <p:nvSpPr>
          <p:cNvPr id="8" name="Text 6"/>
          <p:cNvSpPr/>
          <p:nvPr/>
        </p:nvSpPr>
        <p:spPr>
          <a:xfrm>
            <a:off x="1009293" y="4654748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@app.route("/")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home():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"GET request"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718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 Method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299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when sending data to the server.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666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Parameters are hidden in message body.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9521" y="4484727"/>
            <a:ext cx="6244709" cy="1428750"/>
          </a:xfrm>
          <a:prstGeom prst="roundRect">
            <a:avLst>
              <a:gd name="adj" fmla="val 2381"/>
            </a:avLst>
          </a:prstGeom>
          <a:solidFill>
            <a:srgbClr val="D7D6F5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8210" y="4484727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D7D6F5"/>
          </a:solidFill>
          <a:ln/>
        </p:spPr>
      </p:sp>
      <p:sp>
        <p:nvSpPr>
          <p:cNvPr id="14" name="Text 12"/>
          <p:cNvSpPr/>
          <p:nvPr/>
        </p:nvSpPr>
        <p:spPr>
          <a:xfrm>
            <a:off x="7815024" y="4654748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@app.route("/", methods=['POST'])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home():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"POST request"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4237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GET for retrieving data and POST for submitting data or when security is a concern.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8394183-1F33-4CF3-AFD0-72BAE0CB300F}"/>
              </a:ext>
            </a:extLst>
          </p:cNvPr>
          <p:cNvSpPr txBox="1"/>
          <p:nvPr/>
        </p:nvSpPr>
        <p:spPr>
          <a:xfrm>
            <a:off x="330413" y="424721"/>
            <a:ext cx="7315200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 dirty="0"/>
              <a:t>from flask import Flask</a:t>
            </a:r>
          </a:p>
          <a:p>
            <a:endParaRPr lang="zh-TW" altLang="en-US" sz="2400" dirty="0"/>
          </a:p>
          <a:p>
            <a:r>
              <a:rPr lang="zh-TW" altLang="en-US" sz="2400" dirty="0"/>
              <a:t>app = Flask(__name__)</a:t>
            </a:r>
          </a:p>
          <a:p>
            <a:endParaRPr lang="zh-TW" altLang="en-US" sz="2400" dirty="0"/>
          </a:p>
          <a:p>
            <a:r>
              <a:rPr lang="zh-TW" altLang="en-US" sz="2400" dirty="0"/>
              <a:t>@app.route("/", methods=['POST'])</a:t>
            </a:r>
          </a:p>
          <a:p>
            <a:r>
              <a:rPr lang="zh-TW" altLang="en-US" sz="2400" dirty="0"/>
              <a:t>def home():</a:t>
            </a:r>
          </a:p>
          <a:p>
            <a:r>
              <a:rPr lang="zh-TW" altLang="en-US" sz="2400" dirty="0"/>
              <a:t>    return "&lt;h1&gt;hello world&lt;/h1&gt;"</a:t>
            </a:r>
          </a:p>
          <a:p>
            <a:endParaRPr lang="zh-TW" altLang="en-US" sz="2400" dirty="0"/>
          </a:p>
          <a:p>
            <a:r>
              <a:rPr lang="zh-TW" altLang="en-US" sz="2400" dirty="0"/>
              <a:t>app.run()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12A81C-EF8D-4F89-B076-F3477374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6" y="1098816"/>
            <a:ext cx="6208698" cy="23437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B1F7EC-7884-4144-B1C6-A27A7FD094C9}"/>
              </a:ext>
            </a:extLst>
          </p:cNvPr>
          <p:cNvSpPr txBox="1"/>
          <p:nvPr/>
        </p:nvSpPr>
        <p:spPr>
          <a:xfrm>
            <a:off x="330414" y="4361042"/>
            <a:ext cx="864453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 dirty="0"/>
              <a:t>import requests</a:t>
            </a:r>
          </a:p>
          <a:p>
            <a:r>
              <a:rPr lang="zh-TW" altLang="en-US" sz="2400" dirty="0"/>
              <a:t>web = requests.post('http://127.0.0.1:5000/')  # </a:t>
            </a:r>
            <a:r>
              <a:rPr lang="en-US" altLang="zh-TW" sz="2400" dirty="0"/>
              <a:t>Use</a:t>
            </a:r>
            <a:r>
              <a:rPr lang="zh-TW" altLang="en-US" sz="2400" dirty="0"/>
              <a:t> post </a:t>
            </a:r>
            <a:r>
              <a:rPr lang="en-US" altLang="zh-TW" sz="2400" dirty="0"/>
              <a:t>method</a:t>
            </a:r>
          </a:p>
          <a:p>
            <a:r>
              <a:rPr lang="zh-TW" altLang="en-US" sz="2400" dirty="0"/>
              <a:t>print(web.text)    #  </a:t>
            </a:r>
            <a:r>
              <a:rPr lang="en-US" altLang="zh-TW" sz="2400" dirty="0"/>
              <a:t>read and print the attribute of </a:t>
            </a:r>
            <a:r>
              <a:rPr lang="zh-TW" altLang="en-US" sz="2400" dirty="0"/>
              <a:t>text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2D8535-195E-4B2B-960D-45EF9E36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39" y="6081372"/>
            <a:ext cx="515374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1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1280</Words>
  <Application>Microsoft Office PowerPoint</Application>
  <PresentationFormat>自訂</PresentationFormat>
  <Paragraphs>184</Paragraphs>
  <Slides>17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Consolas</vt:lpstr>
      <vt:lpstr>Open Sans</vt:lpstr>
      <vt:lpstr>Arial</vt:lpstr>
      <vt:lpstr>Open Sans Bold</vt:lpstr>
      <vt:lpstr>Libre Baskerville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林峰正</cp:lastModifiedBy>
  <cp:revision>8</cp:revision>
  <dcterms:created xsi:type="dcterms:W3CDTF">2025-04-22T15:10:23Z</dcterms:created>
  <dcterms:modified xsi:type="dcterms:W3CDTF">2025-04-23T01:43:48Z</dcterms:modified>
</cp:coreProperties>
</file>